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96" r:id="rId5"/>
    <p:sldId id="297" r:id="rId6"/>
    <p:sldId id="298" r:id="rId7"/>
    <p:sldId id="299" r:id="rId8"/>
    <p:sldId id="300" r:id="rId9"/>
    <p:sldId id="30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416"/>
    <a:srgbClr val="6BA906"/>
    <a:srgbClr val="00A4A9"/>
    <a:srgbClr val="0082A9"/>
    <a:srgbClr val="A90060"/>
    <a:srgbClr val="FBFDFF"/>
    <a:srgbClr val="0194CB"/>
    <a:srgbClr val="C9E8FF"/>
    <a:srgbClr val="E5F4FF"/>
    <a:srgbClr val="00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FF2233-340F-401B-A4FC-8AC6BE90DC8F}" v="206" dt="2022-09-07T14:31:19.0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60"/>
      </p:cViewPr>
      <p:guideLst>
        <p:guide pos="57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net, Gilles" userId="f9786306-0554-41ef-99d5-1a9c2e39efac" providerId="ADAL" clId="{4FB0F6D4-E8D9-4ADF-961B-036057CBB0DF}"/>
    <pc:docChg chg="custSel modSld">
      <pc:chgData name="Thonet, Gilles" userId="f9786306-0554-41ef-99d5-1a9c2e39efac" providerId="ADAL" clId="{4FB0F6D4-E8D9-4ADF-961B-036057CBB0DF}" dt="2022-08-31T08:12:51.818" v="677" actId="14100"/>
      <pc:docMkLst>
        <pc:docMk/>
      </pc:docMkLst>
      <pc:sldChg chg="addSp modSp mod">
        <pc:chgData name="Thonet, Gilles" userId="f9786306-0554-41ef-99d5-1a9c2e39efac" providerId="ADAL" clId="{4FB0F6D4-E8D9-4ADF-961B-036057CBB0DF}" dt="2022-08-31T08:12:51.818" v="677" actId="14100"/>
        <pc:sldMkLst>
          <pc:docMk/>
          <pc:sldMk cId="2142674493" sldId="297"/>
        </pc:sldMkLst>
        <pc:spChg chg="mod">
          <ac:chgData name="Thonet, Gilles" userId="f9786306-0554-41ef-99d5-1a9c2e39efac" providerId="ADAL" clId="{4FB0F6D4-E8D9-4ADF-961B-036057CBB0DF}" dt="2022-08-31T08:12:51.818" v="677" actId="14100"/>
          <ac:spMkLst>
            <pc:docMk/>
            <pc:sldMk cId="2142674493" sldId="297"/>
            <ac:spMk id="7" creationId="{9117763A-CA86-B6AC-8DC6-0C76605EC255}"/>
          </ac:spMkLst>
        </pc:spChg>
        <pc:picChg chg="add mod">
          <ac:chgData name="Thonet, Gilles" userId="f9786306-0554-41ef-99d5-1a9c2e39efac" providerId="ADAL" clId="{4FB0F6D4-E8D9-4ADF-961B-036057CBB0DF}" dt="2022-08-31T08:12:44.874" v="676" actId="14100"/>
          <ac:picMkLst>
            <pc:docMk/>
            <pc:sldMk cId="2142674493" sldId="297"/>
            <ac:picMk id="3" creationId="{1E311946-720B-D64C-DDD8-916D4AA98619}"/>
          </ac:picMkLst>
        </pc:picChg>
      </pc:sldChg>
    </pc:docChg>
  </pc:docChgLst>
  <pc:docChgLst>
    <pc:chgData name="Gardner, Ian" userId="2aec5d3d-defd-4fad-a461-8cc8a97cc804" providerId="ADAL" clId="{B07E79E0-3E92-412A-9C56-80D5EAD59AFB}"/>
    <pc:docChg chg="custSel delSld modSld">
      <pc:chgData name="Gardner, Ian" userId="2aec5d3d-defd-4fad-a461-8cc8a97cc804" providerId="ADAL" clId="{B07E79E0-3E92-412A-9C56-80D5EAD59AFB}" dt="2022-09-06T12:45:42.246" v="71" actId="21"/>
      <pc:docMkLst>
        <pc:docMk/>
      </pc:docMkLst>
      <pc:sldChg chg="del">
        <pc:chgData name="Gardner, Ian" userId="2aec5d3d-defd-4fad-a461-8cc8a97cc804" providerId="ADAL" clId="{B07E79E0-3E92-412A-9C56-80D5EAD59AFB}" dt="2022-08-30T06:47:33.072" v="0" actId="2696"/>
        <pc:sldMkLst>
          <pc:docMk/>
          <pc:sldMk cId="343084878" sldId="278"/>
        </pc:sldMkLst>
      </pc:sldChg>
      <pc:sldChg chg="addSp delSp modSp mod">
        <pc:chgData name="Gardner, Ian" userId="2aec5d3d-defd-4fad-a461-8cc8a97cc804" providerId="ADAL" clId="{B07E79E0-3E92-412A-9C56-80D5EAD59AFB}" dt="2022-08-30T06:51:25.646" v="69" actId="167"/>
        <pc:sldMkLst>
          <pc:docMk/>
          <pc:sldMk cId="1443468001" sldId="296"/>
        </pc:sldMkLst>
        <pc:spChg chg="del">
          <ac:chgData name="Gardner, Ian" userId="2aec5d3d-defd-4fad-a461-8cc8a97cc804" providerId="ADAL" clId="{B07E79E0-3E92-412A-9C56-80D5EAD59AFB}" dt="2022-08-30T06:47:40.798" v="2" actId="931"/>
          <ac:spMkLst>
            <pc:docMk/>
            <pc:sldMk cId="1443468001" sldId="296"/>
            <ac:spMk id="2" creationId="{E834E71C-4D86-2E79-9475-730D8933197F}"/>
          </ac:spMkLst>
        </pc:spChg>
        <pc:spChg chg="del">
          <ac:chgData name="Gardner, Ian" userId="2aec5d3d-defd-4fad-a461-8cc8a97cc804" providerId="ADAL" clId="{B07E79E0-3E92-412A-9C56-80D5EAD59AFB}" dt="2022-08-30T06:47:36.714" v="1" actId="478"/>
          <ac:spMkLst>
            <pc:docMk/>
            <pc:sldMk cId="1443468001" sldId="296"/>
            <ac:spMk id="4" creationId="{6ADFCFC1-016E-4778-571E-DB8DB8C02F22}"/>
          </ac:spMkLst>
        </pc:spChg>
        <pc:spChg chg="add mod">
          <ac:chgData name="Gardner, Ian" userId="2aec5d3d-defd-4fad-a461-8cc8a97cc804" providerId="ADAL" clId="{B07E79E0-3E92-412A-9C56-80D5EAD59AFB}" dt="2022-08-30T06:47:36.714" v="1" actId="478"/>
          <ac:spMkLst>
            <pc:docMk/>
            <pc:sldMk cId="1443468001" sldId="296"/>
            <ac:spMk id="6" creationId="{8C88F09C-0E9C-2E04-D966-864A9B7095C8}"/>
          </ac:spMkLst>
        </pc:spChg>
        <pc:spChg chg="add del mod">
          <ac:chgData name="Gardner, Ian" userId="2aec5d3d-defd-4fad-a461-8cc8a97cc804" providerId="ADAL" clId="{B07E79E0-3E92-412A-9C56-80D5EAD59AFB}" dt="2022-08-30T06:51:21.814" v="66" actId="931"/>
          <ac:spMkLst>
            <pc:docMk/>
            <pc:sldMk cId="1443468001" sldId="296"/>
            <ac:spMk id="10" creationId="{BB7D7A2A-8D2A-5186-309F-57B27598F283}"/>
          </ac:spMkLst>
        </pc:spChg>
        <pc:picChg chg="add del mod">
          <ac:chgData name="Gardner, Ian" userId="2aec5d3d-defd-4fad-a461-8cc8a97cc804" providerId="ADAL" clId="{B07E79E0-3E92-412A-9C56-80D5EAD59AFB}" dt="2022-08-30T06:51:12.112" v="65" actId="478"/>
          <ac:picMkLst>
            <pc:docMk/>
            <pc:sldMk cId="1443468001" sldId="296"/>
            <ac:picMk id="8" creationId="{51E5DE8C-35F8-2265-CB1B-B86B2D9264E1}"/>
          </ac:picMkLst>
        </pc:picChg>
        <pc:picChg chg="add mod ord">
          <ac:chgData name="Gardner, Ian" userId="2aec5d3d-defd-4fad-a461-8cc8a97cc804" providerId="ADAL" clId="{B07E79E0-3E92-412A-9C56-80D5EAD59AFB}" dt="2022-08-30T06:51:25.646" v="69" actId="167"/>
          <ac:picMkLst>
            <pc:docMk/>
            <pc:sldMk cId="1443468001" sldId="296"/>
            <ac:picMk id="12" creationId="{77B3D4D6-5B64-758F-5ECD-F1445724A65C}"/>
          </ac:picMkLst>
        </pc:picChg>
      </pc:sldChg>
      <pc:sldChg chg="modSp mod">
        <pc:chgData name="Gardner, Ian" userId="2aec5d3d-defd-4fad-a461-8cc8a97cc804" providerId="ADAL" clId="{B07E79E0-3E92-412A-9C56-80D5EAD59AFB}" dt="2022-09-06T12:45:42.246" v="71" actId="21"/>
        <pc:sldMkLst>
          <pc:docMk/>
          <pc:sldMk cId="1564072045" sldId="298"/>
        </pc:sldMkLst>
        <pc:spChg chg="mod">
          <ac:chgData name="Gardner, Ian" userId="2aec5d3d-defd-4fad-a461-8cc8a97cc804" providerId="ADAL" clId="{B07E79E0-3E92-412A-9C56-80D5EAD59AFB}" dt="2022-09-06T12:45:42.246" v="71" actId="21"/>
          <ac:spMkLst>
            <pc:docMk/>
            <pc:sldMk cId="1564072045" sldId="298"/>
            <ac:spMk id="7" creationId="{9117763A-CA86-B6AC-8DC6-0C76605EC255}"/>
          </ac:spMkLst>
        </pc:spChg>
      </pc:sldChg>
      <pc:sldChg chg="addSp delSp modSp mod modClrScheme chgLayout">
        <pc:chgData name="Gardner, Ian" userId="2aec5d3d-defd-4fad-a461-8cc8a97cc804" providerId="ADAL" clId="{B07E79E0-3E92-412A-9C56-80D5EAD59AFB}" dt="2022-08-30T06:51:00.673" v="64" actId="20577"/>
        <pc:sldMkLst>
          <pc:docMk/>
          <pc:sldMk cId="1605924935" sldId="300"/>
        </pc:sldMkLst>
        <pc:spChg chg="mod ord">
          <ac:chgData name="Gardner, Ian" userId="2aec5d3d-defd-4fad-a461-8cc8a97cc804" providerId="ADAL" clId="{B07E79E0-3E92-412A-9C56-80D5EAD59AFB}" dt="2022-08-30T06:51:00.673" v="64" actId="20577"/>
          <ac:spMkLst>
            <pc:docMk/>
            <pc:sldMk cId="1605924935" sldId="300"/>
            <ac:spMk id="2" creationId="{F3AC4FDD-D5AD-C622-7EC1-69408D0527CA}"/>
          </ac:spMkLst>
        </pc:spChg>
        <pc:spChg chg="mod ord">
          <ac:chgData name="Gardner, Ian" userId="2aec5d3d-defd-4fad-a461-8cc8a97cc804" providerId="ADAL" clId="{B07E79E0-3E92-412A-9C56-80D5EAD59AFB}" dt="2022-08-30T06:49:53.812" v="46" actId="700"/>
          <ac:spMkLst>
            <pc:docMk/>
            <pc:sldMk cId="1605924935" sldId="300"/>
            <ac:spMk id="3" creationId="{804B03F2-8617-61EF-0EB9-ACE00ACD18AF}"/>
          </ac:spMkLst>
        </pc:spChg>
        <pc:spChg chg="mod ord">
          <ac:chgData name="Gardner, Ian" userId="2aec5d3d-defd-4fad-a461-8cc8a97cc804" providerId="ADAL" clId="{B07E79E0-3E92-412A-9C56-80D5EAD59AFB}" dt="2022-08-30T06:49:53.812" v="46" actId="700"/>
          <ac:spMkLst>
            <pc:docMk/>
            <pc:sldMk cId="1605924935" sldId="300"/>
            <ac:spMk id="4" creationId="{FEB06E23-D0C6-EBA9-CE8E-7CAF3D28B8E7}"/>
          </ac:spMkLst>
        </pc:spChg>
        <pc:spChg chg="add mod ord">
          <ac:chgData name="Gardner, Ian" userId="2aec5d3d-defd-4fad-a461-8cc8a97cc804" providerId="ADAL" clId="{B07E79E0-3E92-412A-9C56-80D5EAD59AFB}" dt="2022-08-30T06:49:59.830" v="49" actId="20577"/>
          <ac:spMkLst>
            <pc:docMk/>
            <pc:sldMk cId="1605924935" sldId="300"/>
            <ac:spMk id="5" creationId="{AFFE53BC-2641-0023-7713-7FB393569947}"/>
          </ac:spMkLst>
        </pc:spChg>
        <pc:spChg chg="add mod ord">
          <ac:chgData name="Gardner, Ian" userId="2aec5d3d-defd-4fad-a461-8cc8a97cc804" providerId="ADAL" clId="{B07E79E0-3E92-412A-9C56-80D5EAD59AFB}" dt="2022-08-30T06:49:53.812" v="46" actId="700"/>
          <ac:spMkLst>
            <pc:docMk/>
            <pc:sldMk cId="1605924935" sldId="300"/>
            <ac:spMk id="6" creationId="{4E25487C-51FC-5DEA-8088-05195DD9502B}"/>
          </ac:spMkLst>
        </pc:spChg>
        <pc:spChg chg="add del mod ord">
          <ac:chgData name="Gardner, Ian" userId="2aec5d3d-defd-4fad-a461-8cc8a97cc804" providerId="ADAL" clId="{B07E79E0-3E92-412A-9C56-80D5EAD59AFB}" dt="2022-08-30T06:50:21.148" v="55" actId="931"/>
          <ac:spMkLst>
            <pc:docMk/>
            <pc:sldMk cId="1605924935" sldId="300"/>
            <ac:spMk id="7" creationId="{C5916376-772D-4E7E-35BC-B4DBBCA91AFF}"/>
          </ac:spMkLst>
        </pc:spChg>
        <pc:picChg chg="add mod modCrop">
          <ac:chgData name="Gardner, Ian" userId="2aec5d3d-defd-4fad-a461-8cc8a97cc804" providerId="ADAL" clId="{B07E79E0-3E92-412A-9C56-80D5EAD59AFB}" dt="2022-08-30T06:50:38.551" v="58" actId="732"/>
          <ac:picMkLst>
            <pc:docMk/>
            <pc:sldMk cId="1605924935" sldId="300"/>
            <ac:picMk id="9" creationId="{C86B6C92-C60C-648F-48A3-D0ACE5EA3B90}"/>
          </ac:picMkLst>
        </pc:picChg>
      </pc:sldChg>
      <pc:sldChg chg="modSp mod">
        <pc:chgData name="Gardner, Ian" userId="2aec5d3d-defd-4fad-a461-8cc8a97cc804" providerId="ADAL" clId="{B07E79E0-3E92-412A-9C56-80D5EAD59AFB}" dt="2022-08-31T10:44:52.293" v="70" actId="20577"/>
        <pc:sldMkLst>
          <pc:docMk/>
          <pc:sldMk cId="38936865" sldId="301"/>
        </pc:sldMkLst>
        <pc:spChg chg="mod">
          <ac:chgData name="Gardner, Ian" userId="2aec5d3d-defd-4fad-a461-8cc8a97cc804" providerId="ADAL" clId="{B07E79E0-3E92-412A-9C56-80D5EAD59AFB}" dt="2022-08-31T10:44:52.293" v="70" actId="20577"/>
          <ac:spMkLst>
            <pc:docMk/>
            <pc:sldMk cId="38936865" sldId="301"/>
            <ac:spMk id="2" creationId="{CAB789CE-2369-3457-2346-758D9E955C3F}"/>
          </ac:spMkLst>
        </pc:spChg>
      </pc:sldChg>
    </pc:docChg>
  </pc:docChgLst>
  <pc:docChgLst>
    <pc:chgData name="Lanctot, Peter" userId="cd4a3a0d-42aa-4c47-a7ab-ca9d8bffaee3" providerId="ADAL" clId="{B7FF2233-340F-401B-A4FC-8AC6BE90DC8F}"/>
    <pc:docChg chg="undo custSel modSld">
      <pc:chgData name="Lanctot, Peter" userId="cd4a3a0d-42aa-4c47-a7ab-ca9d8bffaee3" providerId="ADAL" clId="{B7FF2233-340F-401B-A4FC-8AC6BE90DC8F}" dt="2022-09-07T14:41:17.437" v="634" actId="20577"/>
      <pc:docMkLst>
        <pc:docMk/>
      </pc:docMkLst>
      <pc:sldChg chg="delSp modSp mod">
        <pc:chgData name="Lanctot, Peter" userId="cd4a3a0d-42aa-4c47-a7ab-ca9d8bffaee3" providerId="ADAL" clId="{B7FF2233-340F-401B-A4FC-8AC6BE90DC8F}" dt="2022-09-07T13:09:25.101" v="204" actId="20577"/>
        <pc:sldMkLst>
          <pc:docMk/>
          <pc:sldMk cId="1443468001" sldId="296"/>
        </pc:sldMkLst>
        <pc:spChg chg="mod">
          <ac:chgData name="Lanctot, Peter" userId="cd4a3a0d-42aa-4c47-a7ab-ca9d8bffaee3" providerId="ADAL" clId="{B7FF2233-340F-401B-A4FC-8AC6BE90DC8F}" dt="2022-09-07T13:09:25.101" v="204" actId="20577"/>
          <ac:spMkLst>
            <pc:docMk/>
            <pc:sldMk cId="1443468001" sldId="296"/>
            <ac:spMk id="3" creationId="{034DCF58-5831-FF60-3C81-49774D7C1C3E}"/>
          </ac:spMkLst>
        </pc:spChg>
        <pc:spChg chg="del">
          <ac:chgData name="Lanctot, Peter" userId="cd4a3a0d-42aa-4c47-a7ab-ca9d8bffaee3" providerId="ADAL" clId="{B7FF2233-340F-401B-A4FC-8AC6BE90DC8F}" dt="2022-09-07T13:09:17.358" v="189" actId="478"/>
          <ac:spMkLst>
            <pc:docMk/>
            <pc:sldMk cId="1443468001" sldId="296"/>
            <ac:spMk id="6" creationId="{8C88F09C-0E9C-2E04-D966-864A9B7095C8}"/>
          </ac:spMkLst>
        </pc:spChg>
      </pc:sldChg>
      <pc:sldChg chg="addSp delSp modSp mod modClrScheme chgLayout">
        <pc:chgData name="Lanctot, Peter" userId="cd4a3a0d-42aa-4c47-a7ab-ca9d8bffaee3" providerId="ADAL" clId="{B7FF2233-340F-401B-A4FC-8AC6BE90DC8F}" dt="2022-09-07T14:41:17.437" v="634" actId="20577"/>
        <pc:sldMkLst>
          <pc:docMk/>
          <pc:sldMk cId="1564072045" sldId="298"/>
        </pc:sldMkLst>
        <pc:spChg chg="add del mod ord">
          <ac:chgData name="Lanctot, Peter" userId="cd4a3a0d-42aa-4c47-a7ab-ca9d8bffaee3" providerId="ADAL" clId="{B7FF2233-340F-401B-A4FC-8AC6BE90DC8F}" dt="2022-09-07T14:31:29.341" v="212" actId="478"/>
          <ac:spMkLst>
            <pc:docMk/>
            <pc:sldMk cId="1564072045" sldId="298"/>
            <ac:spMk id="2" creationId="{0EEDF529-9350-D546-7BAA-55341790650E}"/>
          </ac:spMkLst>
        </pc:spChg>
        <pc:spChg chg="add del mod ord">
          <ac:chgData name="Lanctot, Peter" userId="cd4a3a0d-42aa-4c47-a7ab-ca9d8bffaee3" providerId="ADAL" clId="{B7FF2233-340F-401B-A4FC-8AC6BE90DC8F}" dt="2022-09-07T14:31:15.527" v="207" actId="478"/>
          <ac:spMkLst>
            <pc:docMk/>
            <pc:sldMk cId="1564072045" sldId="298"/>
            <ac:spMk id="3" creationId="{A2884503-F3EE-10D2-FE3D-7C1DF70DA861}"/>
          </ac:spMkLst>
        </pc:spChg>
        <pc:spChg chg="add del mod ord">
          <ac:chgData name="Lanctot, Peter" userId="cd4a3a0d-42aa-4c47-a7ab-ca9d8bffaee3" providerId="ADAL" clId="{B7FF2233-340F-401B-A4FC-8AC6BE90DC8F}" dt="2022-09-07T14:31:17.015" v="208" actId="478"/>
          <ac:spMkLst>
            <pc:docMk/>
            <pc:sldMk cId="1564072045" sldId="298"/>
            <ac:spMk id="4" creationId="{03791ED1-E633-5562-675B-FBB47BA56B8F}"/>
          </ac:spMkLst>
        </pc:spChg>
        <pc:spChg chg="mod ord">
          <ac:chgData name="Lanctot, Peter" userId="cd4a3a0d-42aa-4c47-a7ab-ca9d8bffaee3" providerId="ADAL" clId="{B7FF2233-340F-401B-A4FC-8AC6BE90DC8F}" dt="2022-09-07T14:31:11.147" v="205" actId="700"/>
          <ac:spMkLst>
            <pc:docMk/>
            <pc:sldMk cId="1564072045" sldId="298"/>
            <ac:spMk id="5" creationId="{FDFB00DC-4E9F-4F0F-0966-B55B54367DB5}"/>
          </ac:spMkLst>
        </pc:spChg>
        <pc:spChg chg="mod ord">
          <ac:chgData name="Lanctot, Peter" userId="cd4a3a0d-42aa-4c47-a7ab-ca9d8bffaee3" providerId="ADAL" clId="{B7FF2233-340F-401B-A4FC-8AC6BE90DC8F}" dt="2022-09-07T14:34:09.584" v="405" actId="1076"/>
          <ac:spMkLst>
            <pc:docMk/>
            <pc:sldMk cId="1564072045" sldId="298"/>
            <ac:spMk id="6" creationId="{22AF77E9-84B2-5FDD-86C4-1BCB032119DC}"/>
          </ac:spMkLst>
        </pc:spChg>
        <pc:spChg chg="mod ord">
          <ac:chgData name="Lanctot, Peter" userId="cd4a3a0d-42aa-4c47-a7ab-ca9d8bffaee3" providerId="ADAL" clId="{B7FF2233-340F-401B-A4FC-8AC6BE90DC8F}" dt="2022-09-07T14:41:17.437" v="634" actId="20577"/>
          <ac:spMkLst>
            <pc:docMk/>
            <pc:sldMk cId="1564072045" sldId="298"/>
            <ac:spMk id="7" creationId="{9117763A-CA86-B6AC-8DC6-0C76605EC255}"/>
          </ac:spMkLst>
        </pc:spChg>
        <pc:picChg chg="add mod">
          <ac:chgData name="Lanctot, Peter" userId="cd4a3a0d-42aa-4c47-a7ab-ca9d8bffaee3" providerId="ADAL" clId="{B7FF2233-340F-401B-A4FC-8AC6BE90DC8F}" dt="2022-09-07T14:34:26.156" v="409" actId="14100"/>
          <ac:picMkLst>
            <pc:docMk/>
            <pc:sldMk cId="1564072045" sldId="298"/>
            <ac:picMk id="8" creationId="{4BB81FB2-347E-7B6C-4BC7-18AB68872540}"/>
          </ac:picMkLst>
        </pc:picChg>
      </pc:sldChg>
    </pc:docChg>
  </pc:docChgLst>
  <pc:docChgLst>
    <pc:chgData name="Pizzi, Giulia" userId="a006c7ca-f11b-42cc-8143-864fd434d0dc" providerId="ADAL" clId="{249F771D-FB2C-432F-9ACB-11E078427290}"/>
    <pc:docChg chg="modSld">
      <pc:chgData name="Pizzi, Giulia" userId="a006c7ca-f11b-42cc-8143-864fd434d0dc" providerId="ADAL" clId="{249F771D-FB2C-432F-9ACB-11E078427290}" dt="2022-08-30T07:18:04.461" v="0" actId="1076"/>
      <pc:docMkLst>
        <pc:docMk/>
      </pc:docMkLst>
      <pc:sldChg chg="modSp mod">
        <pc:chgData name="Pizzi, Giulia" userId="a006c7ca-f11b-42cc-8143-864fd434d0dc" providerId="ADAL" clId="{249F771D-FB2C-432F-9ACB-11E078427290}" dt="2022-08-30T07:18:04.461" v="0" actId="1076"/>
        <pc:sldMkLst>
          <pc:docMk/>
          <pc:sldMk cId="1443468001" sldId="296"/>
        </pc:sldMkLst>
        <pc:picChg chg="mod">
          <ac:chgData name="Pizzi, Giulia" userId="a006c7ca-f11b-42cc-8143-864fd434d0dc" providerId="ADAL" clId="{249F771D-FB2C-432F-9ACB-11E078427290}" dt="2022-08-30T07:18:04.461" v="0" actId="1076"/>
          <ac:picMkLst>
            <pc:docMk/>
            <pc:sldMk cId="1443468001" sldId="296"/>
            <ac:picMk id="12" creationId="{77B3D4D6-5B64-758F-5ECD-F1445724A65C}"/>
          </ac:picMkLst>
        </pc:picChg>
      </pc:sldChg>
    </pc:docChg>
  </pc:docChgLst>
  <pc:docChgLst>
    <pc:chgData name="Gardner, Ian" userId="2aec5d3d-defd-4fad-a461-8cc8a97cc804" providerId="ADAL" clId="{7E52F20F-A564-41C2-B2BC-9E86707C68B4}"/>
    <pc:docChg chg="custSel addSld modSld">
      <pc:chgData name="Gardner, Ian" userId="2aec5d3d-defd-4fad-a461-8cc8a97cc804" providerId="ADAL" clId="{7E52F20F-A564-41C2-B2BC-9E86707C68B4}" dt="2022-08-10T08:57:44.942" v="243" actId="20577"/>
      <pc:docMkLst>
        <pc:docMk/>
      </pc:docMkLst>
      <pc:sldChg chg="modSp mod">
        <pc:chgData name="Gardner, Ian" userId="2aec5d3d-defd-4fad-a461-8cc8a97cc804" providerId="ADAL" clId="{7E52F20F-A564-41C2-B2BC-9E86707C68B4}" dt="2022-08-10T08:53:20.065" v="14" actId="20577"/>
        <pc:sldMkLst>
          <pc:docMk/>
          <pc:sldMk cId="1443468001" sldId="296"/>
        </pc:sldMkLst>
        <pc:spChg chg="mod">
          <ac:chgData name="Gardner, Ian" userId="2aec5d3d-defd-4fad-a461-8cc8a97cc804" providerId="ADAL" clId="{7E52F20F-A564-41C2-B2BC-9E86707C68B4}" dt="2022-08-10T08:53:20.065" v="14" actId="20577"/>
          <ac:spMkLst>
            <pc:docMk/>
            <pc:sldMk cId="1443468001" sldId="296"/>
            <ac:spMk id="3" creationId="{034DCF58-5831-FF60-3C81-49774D7C1C3E}"/>
          </ac:spMkLst>
        </pc:spChg>
      </pc:sldChg>
      <pc:sldChg chg="addSp delSp modSp new mod modClrScheme chgLayout">
        <pc:chgData name="Gardner, Ian" userId="2aec5d3d-defd-4fad-a461-8cc8a97cc804" providerId="ADAL" clId="{7E52F20F-A564-41C2-B2BC-9E86707C68B4}" dt="2022-08-10T08:55:21.044" v="75" actId="20577"/>
        <pc:sldMkLst>
          <pc:docMk/>
          <pc:sldMk cId="2142674493" sldId="297"/>
        </pc:sldMkLst>
        <pc:spChg chg="del mod ord">
          <ac:chgData name="Gardner, Ian" userId="2aec5d3d-defd-4fad-a461-8cc8a97cc804" providerId="ADAL" clId="{7E52F20F-A564-41C2-B2BC-9E86707C68B4}" dt="2022-08-10T08:54:58.560" v="16" actId="700"/>
          <ac:spMkLst>
            <pc:docMk/>
            <pc:sldMk cId="2142674493" sldId="297"/>
            <ac:spMk id="2" creationId="{0019582B-AADE-98DE-6E1A-2E9678F43745}"/>
          </ac:spMkLst>
        </pc:spChg>
        <pc:spChg chg="del mod ord">
          <ac:chgData name="Gardner, Ian" userId="2aec5d3d-defd-4fad-a461-8cc8a97cc804" providerId="ADAL" clId="{7E52F20F-A564-41C2-B2BC-9E86707C68B4}" dt="2022-08-10T08:54:58.560" v="16" actId="700"/>
          <ac:spMkLst>
            <pc:docMk/>
            <pc:sldMk cId="2142674493" sldId="297"/>
            <ac:spMk id="3" creationId="{0EF757EF-2468-73B3-55E5-EC3A9A4C5877}"/>
          </ac:spMkLst>
        </pc:spChg>
        <pc:spChg chg="del">
          <ac:chgData name="Gardner, Ian" userId="2aec5d3d-defd-4fad-a461-8cc8a97cc804" providerId="ADAL" clId="{7E52F20F-A564-41C2-B2BC-9E86707C68B4}" dt="2022-08-10T08:54:58.560" v="16" actId="700"/>
          <ac:spMkLst>
            <pc:docMk/>
            <pc:sldMk cId="2142674493" sldId="297"/>
            <ac:spMk id="4" creationId="{006AA8BF-D715-7697-6447-BE18817BA982}"/>
          </ac:spMkLst>
        </pc:spChg>
        <pc:spChg chg="mod ord">
          <ac:chgData name="Gardner, Ian" userId="2aec5d3d-defd-4fad-a461-8cc8a97cc804" providerId="ADAL" clId="{7E52F20F-A564-41C2-B2BC-9E86707C68B4}" dt="2022-08-10T08:54:58.560" v="16" actId="700"/>
          <ac:spMkLst>
            <pc:docMk/>
            <pc:sldMk cId="2142674493" sldId="297"/>
            <ac:spMk id="5" creationId="{FDFB00DC-4E9F-4F0F-0966-B55B54367DB5}"/>
          </ac:spMkLst>
        </pc:spChg>
        <pc:spChg chg="add mod ord">
          <ac:chgData name="Gardner, Ian" userId="2aec5d3d-defd-4fad-a461-8cc8a97cc804" providerId="ADAL" clId="{7E52F20F-A564-41C2-B2BC-9E86707C68B4}" dt="2022-08-10T08:55:04.351" v="26" actId="20577"/>
          <ac:spMkLst>
            <pc:docMk/>
            <pc:sldMk cId="2142674493" sldId="297"/>
            <ac:spMk id="6" creationId="{22AF77E9-84B2-5FDD-86C4-1BCB032119DC}"/>
          </ac:spMkLst>
        </pc:spChg>
        <pc:spChg chg="add mod ord">
          <ac:chgData name="Gardner, Ian" userId="2aec5d3d-defd-4fad-a461-8cc8a97cc804" providerId="ADAL" clId="{7E52F20F-A564-41C2-B2BC-9E86707C68B4}" dt="2022-08-10T08:55:21.044" v="75" actId="20577"/>
          <ac:spMkLst>
            <pc:docMk/>
            <pc:sldMk cId="2142674493" sldId="297"/>
            <ac:spMk id="7" creationId="{9117763A-CA86-B6AC-8DC6-0C76605EC255}"/>
          </ac:spMkLst>
        </pc:spChg>
      </pc:sldChg>
      <pc:sldChg chg="modSp add mod">
        <pc:chgData name="Gardner, Ian" userId="2aec5d3d-defd-4fad-a461-8cc8a97cc804" providerId="ADAL" clId="{7E52F20F-A564-41C2-B2BC-9E86707C68B4}" dt="2022-08-10T08:55:31.104" v="79" actId="20577"/>
        <pc:sldMkLst>
          <pc:docMk/>
          <pc:sldMk cId="1564072045" sldId="298"/>
        </pc:sldMkLst>
        <pc:spChg chg="mod">
          <ac:chgData name="Gardner, Ian" userId="2aec5d3d-defd-4fad-a461-8cc8a97cc804" providerId="ADAL" clId="{7E52F20F-A564-41C2-B2BC-9E86707C68B4}" dt="2022-08-10T08:55:31.104" v="79" actId="20577"/>
          <ac:spMkLst>
            <pc:docMk/>
            <pc:sldMk cId="1564072045" sldId="298"/>
            <ac:spMk id="6" creationId="{22AF77E9-84B2-5FDD-86C4-1BCB032119DC}"/>
          </ac:spMkLst>
        </pc:spChg>
      </pc:sldChg>
      <pc:sldChg chg="modSp add mod">
        <pc:chgData name="Gardner, Ian" userId="2aec5d3d-defd-4fad-a461-8cc8a97cc804" providerId="ADAL" clId="{7E52F20F-A564-41C2-B2BC-9E86707C68B4}" dt="2022-08-10T08:55:48.167" v="83" actId="20577"/>
        <pc:sldMkLst>
          <pc:docMk/>
          <pc:sldMk cId="2831679057" sldId="299"/>
        </pc:sldMkLst>
        <pc:spChg chg="mod">
          <ac:chgData name="Gardner, Ian" userId="2aec5d3d-defd-4fad-a461-8cc8a97cc804" providerId="ADAL" clId="{7E52F20F-A564-41C2-B2BC-9E86707C68B4}" dt="2022-08-10T08:55:48.167" v="83" actId="20577"/>
          <ac:spMkLst>
            <pc:docMk/>
            <pc:sldMk cId="2831679057" sldId="299"/>
            <ac:spMk id="6" creationId="{22AF77E9-84B2-5FDD-86C4-1BCB032119DC}"/>
          </ac:spMkLst>
        </pc:spChg>
      </pc:sldChg>
      <pc:sldChg chg="modSp new mod">
        <pc:chgData name="Gardner, Ian" userId="2aec5d3d-defd-4fad-a461-8cc8a97cc804" providerId="ADAL" clId="{7E52F20F-A564-41C2-B2BC-9E86707C68B4}" dt="2022-08-10T08:56:28.174" v="173" actId="20577"/>
        <pc:sldMkLst>
          <pc:docMk/>
          <pc:sldMk cId="1605924935" sldId="300"/>
        </pc:sldMkLst>
        <pc:spChg chg="mod">
          <ac:chgData name="Gardner, Ian" userId="2aec5d3d-defd-4fad-a461-8cc8a97cc804" providerId="ADAL" clId="{7E52F20F-A564-41C2-B2BC-9E86707C68B4}" dt="2022-08-10T08:56:28.174" v="173" actId="20577"/>
          <ac:spMkLst>
            <pc:docMk/>
            <pc:sldMk cId="1605924935" sldId="300"/>
            <ac:spMk id="2" creationId="{F3AC4FDD-D5AD-C622-7EC1-69408D0527CA}"/>
          </ac:spMkLst>
        </pc:spChg>
        <pc:spChg chg="mod">
          <ac:chgData name="Gardner, Ian" userId="2aec5d3d-defd-4fad-a461-8cc8a97cc804" providerId="ADAL" clId="{7E52F20F-A564-41C2-B2BC-9E86707C68B4}" dt="2022-08-10T08:56:11.652" v="109" actId="20577"/>
          <ac:spMkLst>
            <pc:docMk/>
            <pc:sldMk cId="1605924935" sldId="300"/>
            <ac:spMk id="3" creationId="{804B03F2-8617-61EF-0EB9-ACE00ACD18AF}"/>
          </ac:spMkLst>
        </pc:spChg>
      </pc:sldChg>
      <pc:sldChg chg="modSp new mod">
        <pc:chgData name="Gardner, Ian" userId="2aec5d3d-defd-4fad-a461-8cc8a97cc804" providerId="ADAL" clId="{7E52F20F-A564-41C2-B2BC-9E86707C68B4}" dt="2022-08-10T08:57:44.942" v="243" actId="20577"/>
        <pc:sldMkLst>
          <pc:docMk/>
          <pc:sldMk cId="38936865" sldId="301"/>
        </pc:sldMkLst>
        <pc:spChg chg="mod">
          <ac:chgData name="Gardner, Ian" userId="2aec5d3d-defd-4fad-a461-8cc8a97cc804" providerId="ADAL" clId="{7E52F20F-A564-41C2-B2BC-9E86707C68B4}" dt="2022-08-10T08:57:44.942" v="243" actId="20577"/>
          <ac:spMkLst>
            <pc:docMk/>
            <pc:sldMk cId="38936865" sldId="301"/>
            <ac:spMk id="2" creationId="{CAB789CE-2369-3457-2346-758D9E955C3F}"/>
          </ac:spMkLst>
        </pc:spChg>
        <pc:spChg chg="mod">
          <ac:chgData name="Gardner, Ian" userId="2aec5d3d-defd-4fad-a461-8cc8a97cc804" providerId="ADAL" clId="{7E52F20F-A564-41C2-B2BC-9E86707C68B4}" dt="2022-08-10T08:57:35.406" v="206" actId="313"/>
          <ac:spMkLst>
            <pc:docMk/>
            <pc:sldMk cId="38936865" sldId="301"/>
            <ac:spMk id="3" creationId="{729D3AC2-5105-4003-90A4-5595CCD4BAA9}"/>
          </ac:spMkLst>
        </pc:spChg>
      </pc:sldChg>
    </pc:docChg>
  </pc:docChgLst>
  <pc:docChgLst>
    <pc:chgData name="Mullane, Mike" userId="S::mmu@iec.ch::6cc56df8-13f9-4bf1-a084-53b99d374619" providerId="AD" clId="Web-{8FA03E00-9CA9-A408-0CE0-D5BBE5E93276}"/>
    <pc:docChg chg="modSld">
      <pc:chgData name="Mullane, Mike" userId="S::mmu@iec.ch::6cc56df8-13f9-4bf1-a084-53b99d374619" providerId="AD" clId="Web-{8FA03E00-9CA9-A408-0CE0-D5BBE5E93276}" dt="2022-08-31T14:54:24.858" v="24" actId="20577"/>
      <pc:docMkLst>
        <pc:docMk/>
      </pc:docMkLst>
      <pc:sldChg chg="addSp delSp modSp mod modClrScheme chgLayout">
        <pc:chgData name="Mullane, Mike" userId="S::mmu@iec.ch::6cc56df8-13f9-4bf1-a084-53b99d374619" providerId="AD" clId="Web-{8FA03E00-9CA9-A408-0CE0-D5BBE5E93276}" dt="2022-08-31T14:54:24.858" v="24" actId="20577"/>
        <pc:sldMkLst>
          <pc:docMk/>
          <pc:sldMk cId="38936865" sldId="301"/>
        </pc:sldMkLst>
        <pc:spChg chg="mod ord">
          <ac:chgData name="Mullane, Mike" userId="S::mmu@iec.ch::6cc56df8-13f9-4bf1-a084-53b99d374619" providerId="AD" clId="Web-{8FA03E00-9CA9-A408-0CE0-D5BBE5E93276}" dt="2022-08-31T14:51:25.726" v="2"/>
          <ac:spMkLst>
            <pc:docMk/>
            <pc:sldMk cId="38936865" sldId="301"/>
            <ac:spMk id="2" creationId="{CAB789CE-2369-3457-2346-758D9E955C3F}"/>
          </ac:spMkLst>
        </pc:spChg>
        <pc:spChg chg="mod">
          <ac:chgData name="Mullane, Mike" userId="S::mmu@iec.ch::6cc56df8-13f9-4bf1-a084-53b99d374619" providerId="AD" clId="Web-{8FA03E00-9CA9-A408-0CE0-D5BBE5E93276}" dt="2022-08-31T14:54:24.858" v="24" actId="20577"/>
          <ac:spMkLst>
            <pc:docMk/>
            <pc:sldMk cId="38936865" sldId="301"/>
            <ac:spMk id="3" creationId="{729D3AC2-5105-4003-90A4-5595CCD4BAA9}"/>
          </ac:spMkLst>
        </pc:spChg>
        <pc:spChg chg="mod">
          <ac:chgData name="Mullane, Mike" userId="S::mmu@iec.ch::6cc56df8-13f9-4bf1-a084-53b99d374619" providerId="AD" clId="Web-{8FA03E00-9CA9-A408-0CE0-D5BBE5E93276}" dt="2022-08-31T14:51:25.726" v="2"/>
          <ac:spMkLst>
            <pc:docMk/>
            <pc:sldMk cId="38936865" sldId="301"/>
            <ac:spMk id="4" creationId="{D9EB242B-F83D-4FC6-3AB2-22CD88773C3A}"/>
          </ac:spMkLst>
        </pc:spChg>
        <pc:picChg chg="add del mod ord">
          <ac:chgData name="Mullane, Mike" userId="S::mmu@iec.ch::6cc56df8-13f9-4bf1-a084-53b99d374619" providerId="AD" clId="Web-{8FA03E00-9CA9-A408-0CE0-D5BBE5E93276}" dt="2022-08-31T14:52:35.447" v="9"/>
          <ac:picMkLst>
            <pc:docMk/>
            <pc:sldMk cId="38936865" sldId="301"/>
            <ac:picMk id="5" creationId="{88BE6921-61C6-90E2-34EA-35D7081EC782}"/>
          </ac:picMkLst>
        </pc:picChg>
        <pc:picChg chg="add mod">
          <ac:chgData name="Mullane, Mike" userId="S::mmu@iec.ch::6cc56df8-13f9-4bf1-a084-53b99d374619" providerId="AD" clId="Web-{8FA03E00-9CA9-A408-0CE0-D5BBE5E93276}" dt="2022-08-31T14:53:22.230" v="15" actId="1076"/>
          <ac:picMkLst>
            <pc:docMk/>
            <pc:sldMk cId="38936865" sldId="301"/>
            <ac:picMk id="6" creationId="{233989C6-E9A4-52DD-D09D-BF2410B8DC16}"/>
          </ac:picMkLst>
        </pc:picChg>
      </pc:sldChg>
    </pc:docChg>
  </pc:docChgLst>
  <pc:docChgLst>
    <pc:chgData name="Hanlon, David" userId="S::dha@iec.ch::eadbe6eb-a93d-45f7-9ee7-8f1c2b5893a4" providerId="AD" clId="Web-{20C85294-21DB-BD1A-F7BA-DF19A99A2BBC}"/>
    <pc:docChg chg="modSld">
      <pc:chgData name="Hanlon, David" userId="S::dha@iec.ch::eadbe6eb-a93d-45f7-9ee7-8f1c2b5893a4" providerId="AD" clId="Web-{20C85294-21DB-BD1A-F7BA-DF19A99A2BBC}" dt="2022-08-31T07:44:09.135" v="55" actId="20577"/>
      <pc:docMkLst>
        <pc:docMk/>
      </pc:docMkLst>
      <pc:sldChg chg="addSp delSp modSp">
        <pc:chgData name="Hanlon, David" userId="S::dha@iec.ch::eadbe6eb-a93d-45f7-9ee7-8f1c2b5893a4" providerId="AD" clId="Web-{20C85294-21DB-BD1A-F7BA-DF19A99A2BBC}" dt="2022-08-31T07:44:09.135" v="55" actId="20577"/>
        <pc:sldMkLst>
          <pc:docMk/>
          <pc:sldMk cId="2831679057" sldId="299"/>
        </pc:sldMkLst>
        <pc:spChg chg="mod">
          <ac:chgData name="Hanlon, David" userId="S::dha@iec.ch::eadbe6eb-a93d-45f7-9ee7-8f1c2b5893a4" providerId="AD" clId="Web-{20C85294-21DB-BD1A-F7BA-DF19A99A2BBC}" dt="2022-08-31T07:44:09.135" v="55" actId="20577"/>
          <ac:spMkLst>
            <pc:docMk/>
            <pc:sldMk cId="2831679057" sldId="299"/>
            <ac:spMk id="7" creationId="{9117763A-CA86-B6AC-8DC6-0C76605EC255}"/>
          </ac:spMkLst>
        </pc:spChg>
        <pc:picChg chg="add del mod">
          <ac:chgData name="Hanlon, David" userId="S::dha@iec.ch::eadbe6eb-a93d-45f7-9ee7-8f1c2b5893a4" providerId="AD" clId="Web-{20C85294-21DB-BD1A-F7BA-DF19A99A2BBC}" dt="2022-08-31T07:35:17.103" v="1"/>
          <ac:picMkLst>
            <pc:docMk/>
            <pc:sldMk cId="2831679057" sldId="299"/>
            <ac:picMk id="2" creationId="{67BA53FB-BDCC-21EF-0B9D-C2DEAF05855A}"/>
          </ac:picMkLst>
        </pc:picChg>
        <pc:picChg chg="add mod ord">
          <ac:chgData name="Hanlon, David" userId="S::dha@iec.ch::eadbe6eb-a93d-45f7-9ee7-8f1c2b5893a4" providerId="AD" clId="Web-{20C85294-21DB-BD1A-F7BA-DF19A99A2BBC}" dt="2022-08-31T07:38:27.531" v="22" actId="14100"/>
          <ac:picMkLst>
            <pc:docMk/>
            <pc:sldMk cId="2831679057" sldId="299"/>
            <ac:picMk id="3" creationId="{A923E7D8-6804-9D9D-2688-25004CF358A1}"/>
          </ac:picMkLst>
        </pc:picChg>
        <pc:picChg chg="add mod">
          <ac:chgData name="Hanlon, David" userId="S::dha@iec.ch::eadbe6eb-a93d-45f7-9ee7-8f1c2b5893a4" providerId="AD" clId="Web-{20C85294-21DB-BD1A-F7BA-DF19A99A2BBC}" dt="2022-08-31T07:36:11.558" v="11" actId="1076"/>
          <ac:picMkLst>
            <pc:docMk/>
            <pc:sldMk cId="2831679057" sldId="299"/>
            <ac:picMk id="4" creationId="{B0135AD1-E641-82F4-CB57-36F56B628D6D}"/>
          </ac:picMkLst>
        </pc:picChg>
        <pc:picChg chg="add del mod">
          <ac:chgData name="Hanlon, David" userId="S::dha@iec.ch::eadbe6eb-a93d-45f7-9ee7-8f1c2b5893a4" providerId="AD" clId="Web-{20C85294-21DB-BD1A-F7BA-DF19A99A2BBC}" dt="2022-08-31T07:36:59.669" v="15"/>
          <ac:picMkLst>
            <pc:docMk/>
            <pc:sldMk cId="2831679057" sldId="299"/>
            <ac:picMk id="8" creationId="{5EF45628-FA8D-765F-0A4C-7526E8E2F650}"/>
          </ac:picMkLst>
        </pc:picChg>
        <pc:picChg chg="add mod ord">
          <ac:chgData name="Hanlon, David" userId="S::dha@iec.ch::eadbe6eb-a93d-45f7-9ee7-8f1c2b5893a4" providerId="AD" clId="Web-{20C85294-21DB-BD1A-F7BA-DF19A99A2BBC}" dt="2022-08-31T07:38:31.516" v="23" actId="1076"/>
          <ac:picMkLst>
            <pc:docMk/>
            <pc:sldMk cId="2831679057" sldId="299"/>
            <ac:picMk id="9" creationId="{E3FF8BB6-EC10-D631-399A-4CA48B14C65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8A7A6C-5732-FEE1-AF10-21A12E62E7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67C1A7-0971-6381-B96E-13EE263BB8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D0B8D-0B37-44A0-8240-7090541760B9}" type="datetimeFigureOut">
              <a:rPr lang="en-GB" smtClean="0"/>
              <a:t>07/09/2022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12E929-366A-3D84-EF89-784242BFFD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77798-02BB-0DFF-919E-4CB31444BD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28EBD-A9B3-4153-ACB2-C93BD3F81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795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7FD71-DE7D-47EA-BD5F-935596C85A92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89DD0-1E8D-4B61-ADE9-B87318B81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534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3CBD5-B99D-3488-E8CD-B120BE39F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254E19-743D-809A-CE07-1194CCA2B0C4}"/>
              </a:ext>
            </a:extLst>
          </p:cNvPr>
          <p:cNvSpPr txBox="1"/>
          <p:nvPr userDrawn="1"/>
        </p:nvSpPr>
        <p:spPr>
          <a:xfrm>
            <a:off x="0" y="337930"/>
            <a:ext cx="439358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r>
              <a:rPr lang="en-GB" sz="960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GB" sz="1660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DFBA353-19B1-4A04-A7EE-345F93C189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F15B60AE-D6AB-472C-8342-2A3EB53493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AF8EFB-71D5-4AE7-634E-22D0A9D60D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71614"/>
            <a:ext cx="3463274" cy="2514586"/>
          </a:xfrm>
        </p:spPr>
        <p:txBody>
          <a:bodyPr anchor="t" anchorCtr="0">
            <a:normAutofit/>
          </a:bodyPr>
          <a:lstStyle>
            <a:lvl1pPr>
              <a:defRPr sz="2800">
                <a:solidFill>
                  <a:srgbClr val="0060A9"/>
                </a:solidFill>
              </a:defRPr>
            </a:lvl1pPr>
          </a:lstStyle>
          <a:p>
            <a:r>
              <a:rPr lang="en-US"/>
              <a:t>Click to add quote    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B44880F-9352-652F-9347-5C449301D9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201" y="4044452"/>
            <a:ext cx="3463274" cy="840370"/>
          </a:xfrm>
        </p:spPr>
        <p:txBody>
          <a:bodyPr>
            <a:normAutofit/>
          </a:bodyPr>
          <a:lstStyle>
            <a:lvl1pPr marL="0" indent="0" algn="r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34F215-6363-C537-D886-25817E4DB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776643-6C33-46CD-A918-AB0CEA571F00}"/>
              </a:ext>
            </a:extLst>
          </p:cNvPr>
          <p:cNvSpPr/>
          <p:nvPr userDrawn="1"/>
        </p:nvSpPr>
        <p:spPr>
          <a:xfrm>
            <a:off x="6086475" y="1455821"/>
            <a:ext cx="5638800" cy="4678280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6E62D2-A055-4712-92CC-4B02419D51FB}"/>
              </a:ext>
            </a:extLst>
          </p:cNvPr>
          <p:cNvSpPr/>
          <p:nvPr userDrawn="1"/>
        </p:nvSpPr>
        <p:spPr>
          <a:xfrm>
            <a:off x="457200" y="1455821"/>
            <a:ext cx="5638800" cy="467828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89639" y="1687850"/>
            <a:ext cx="434173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89640" y="2668171"/>
            <a:ext cx="4341732" cy="337067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780133" y="1687850"/>
            <a:ext cx="4703841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780134" y="2632075"/>
            <a:ext cx="4703840" cy="3406775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F373FE6-ED8B-B85B-7D9C-D016CD8FB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68075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731116-902E-C206-37F0-0784CDE34697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1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58712" y="1454400"/>
            <a:ext cx="3749040" cy="4660650"/>
          </a:xfrm>
          <a:prstGeom prst="rect">
            <a:avLst/>
          </a:prstGeom>
          <a:solidFill>
            <a:srgbClr val="E5F4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211097" y="1454400"/>
            <a:ext cx="3749040" cy="4660650"/>
          </a:xfrm>
          <a:prstGeom prst="rect">
            <a:avLst/>
          </a:prstGeom>
          <a:solidFill>
            <a:srgbClr val="E5F4F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9"/>
            <a:ext cx="3747921" cy="4662049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478405"/>
            <a:ext cx="2971800" cy="3248025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101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10188" y="2478405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30134" y="1664018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8FBB2F8D-6092-468C-BA48-836286C6B7E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430134" y="2487930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987AFE4-63F2-5D68-6603-1B31FDB04F7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773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0082A9"/>
          </a:solidFill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00A4A9"/>
          </a:solidFill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0194CB"/>
          </a:solidFill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icon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339CDCB-7BC4-FFBD-0DA0-628D353BD35B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963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F49416"/>
          </a:solidFill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6BA906"/>
          </a:solidFill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A90060"/>
          </a:solidFill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icon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C1ED28-8ECF-CB7B-06D6-5D11D9BA7D6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563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7B56DF65-07B3-366A-5B0A-6B995B68E3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15350" y="674688"/>
            <a:ext cx="3219450" cy="5622925"/>
          </a:xfrm>
          <a:solidFill>
            <a:srgbClr val="E5F4FF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A4DC27-A467-4265-AAB1-754D3F86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5871411" cy="685800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179" y="541425"/>
            <a:ext cx="5009147" cy="93845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9CC7B6-D9ED-464B-8206-98055EB53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52351"/>
            <a:ext cx="5009146" cy="4275387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800" spc="30" baseline="0"/>
            </a:lvl1pPr>
            <a:lvl2pPr marL="457200" indent="0">
              <a:lnSpc>
                <a:spcPts val="2400"/>
              </a:lnSpc>
              <a:buNone/>
              <a:defRPr sz="1800" spc="30" baseline="0"/>
            </a:lvl2pPr>
            <a:lvl3pPr marL="914400" indent="0">
              <a:lnSpc>
                <a:spcPts val="2400"/>
              </a:lnSpc>
              <a:buNone/>
              <a:defRPr sz="1800" spc="30" baseline="0"/>
            </a:lvl3pPr>
            <a:lvl4pPr marL="1371600" indent="0">
              <a:lnSpc>
                <a:spcPts val="2400"/>
              </a:lnSpc>
              <a:buNone/>
              <a:defRPr sz="1800" spc="30" baseline="0"/>
            </a:lvl4pPr>
            <a:lvl5pPr marL="1828800" indent="0">
              <a:lnSpc>
                <a:spcPts val="2400"/>
              </a:lnSpc>
              <a:buNone/>
              <a:defRPr sz="1800" spc="30" baseline="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743C040-0A81-4A38-879D-07BBD18423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2362" y="1568200"/>
            <a:ext cx="2747209" cy="3689599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CD4F1A-6F57-E0D7-EC40-70543CBAD300}"/>
              </a:ext>
            </a:extLst>
          </p:cNvPr>
          <p:cNvCxnSpPr/>
          <p:nvPr userDrawn="1"/>
        </p:nvCxnSpPr>
        <p:spPr>
          <a:xfrm>
            <a:off x="-45553" y="1568201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5E76475-EA6B-21A9-4C83-6AE225A19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BC68787-61DE-8076-DE62-8D3F51DC9B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46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DA06F8-255D-52A1-BC53-6BC1143FC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04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event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4"/>
            <a:ext cx="4296880" cy="1952625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3FA5FF-4E5C-38AD-1043-0B8B217776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8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56C8C1-E81C-436D-A310-A71CAAE33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8400" y="533401"/>
            <a:ext cx="5486400" cy="5433946"/>
          </a:xfrm>
          <a:prstGeom prst="rect">
            <a:avLst/>
          </a:prstGeom>
          <a:solidFill>
            <a:srgbClr val="E5F4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103121"/>
            <a:ext cx="3019926" cy="1193532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7468" y="890653"/>
            <a:ext cx="3795053" cy="472777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F7B6DF9-E76A-44ED-B84C-1391CD5D55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2742" y="1034399"/>
            <a:ext cx="3429000" cy="4319337"/>
          </a:xfrm>
        </p:spPr>
        <p:txBody>
          <a:bodyPr anchor="ctr" anchorCtr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CF3A507-2317-5869-357D-78FD3801A10F}"/>
              </a:ext>
            </a:extLst>
          </p:cNvPr>
          <p:cNvCxnSpPr/>
          <p:nvPr userDrawn="1"/>
        </p:nvCxnSpPr>
        <p:spPr>
          <a:xfrm>
            <a:off x="0" y="3428683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92A765A-684F-9696-F38D-E1628BD045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8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4261607" cy="6858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C2C3F7-8611-4C35-8251-0FD61D72D6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0525" y="1624263"/>
            <a:ext cx="7074273" cy="4487775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B1984A7C-795D-A5F6-A95A-4061B7DC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0525" y="316210"/>
            <a:ext cx="7074273" cy="8989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48CE242-E13D-025E-C144-17C02599A229}"/>
              </a:ext>
            </a:extLst>
          </p:cNvPr>
          <p:cNvCxnSpPr/>
          <p:nvPr userDrawn="1"/>
        </p:nvCxnSpPr>
        <p:spPr>
          <a:xfrm>
            <a:off x="3659028" y="1315539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5BBA254-544D-0FBD-FC9F-8BA4E4D816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B784A-A334-755C-6F2D-BD61465E05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5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" y="-2"/>
            <a:ext cx="12188952" cy="4572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680284"/>
            <a:ext cx="9144000" cy="1199148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971507"/>
            <a:ext cx="9144000" cy="524794"/>
          </a:xfrm>
        </p:spPr>
        <p:txBody>
          <a:bodyPr>
            <a:normAutofit/>
          </a:bodyPr>
          <a:lstStyle>
            <a:lvl1pPr marL="0" indent="0" algn="ctr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59191F-1993-9C98-FFCD-D5491D36D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6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1127759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8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4CBD91-F571-544B-B40F-E9532F842EF6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20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371212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4911754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757BA99E-4372-84F1-AD4A-53B7C1DD11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CA32B9A6-ADA5-B0B4-3537-6F31285A76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D5899A-D6CB-31BC-1C71-0B78FE83F2C4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00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AE0D47-9F1D-ED4B-BDB9-A70795B8E7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381001"/>
            <a:ext cx="11277599" cy="571499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4787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1292" y="4124825"/>
            <a:ext cx="4650708" cy="1460415"/>
          </a:xfrm>
          <a:solidFill>
            <a:schemeClr val="bg1">
              <a:alpha val="80000"/>
            </a:schemeClr>
          </a:solidFill>
        </p:spPr>
        <p:txBody>
          <a:bodyPr lIns="502920" bIns="137160" anchor="ctr" anchorCtr="0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BF1DFF-6017-9199-0F12-4480E714E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2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467858"/>
            <a:ext cx="11277600" cy="4545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113363-2CC8-8D59-6591-18600A3A59A4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8" r:id="rId2"/>
    <p:sldLayoutId id="2147483664" r:id="rId3"/>
    <p:sldLayoutId id="2147483665" r:id="rId4"/>
    <p:sldLayoutId id="2147483670" r:id="rId5"/>
    <p:sldLayoutId id="2147483672" r:id="rId6"/>
    <p:sldLayoutId id="2147483679" r:id="rId7"/>
    <p:sldLayoutId id="2147483682" r:id="rId8"/>
    <p:sldLayoutId id="2147483675" r:id="rId9"/>
    <p:sldLayoutId id="2147483654" r:id="rId10"/>
    <p:sldLayoutId id="2147483667" r:id="rId11"/>
    <p:sldLayoutId id="2147483680" r:id="rId12"/>
    <p:sldLayoutId id="2147483681" r:id="rId13"/>
    <p:sldLayoutId id="2147483668" r:id="rId14"/>
    <p:sldLayoutId id="2147483662" r:id="rId15"/>
    <p:sldLayoutId id="2147483677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30" baseline="0">
          <a:solidFill>
            <a:srgbClr val="0060A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88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392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picture containing outdoor&#10;&#10;Description automatically generated">
            <a:extLst>
              <a:ext uri="{FF2B5EF4-FFF2-40B4-BE49-F238E27FC236}">
                <a16:creationId xmlns:a16="http://schemas.microsoft.com/office/drawing/2014/main" id="{77B3D4D6-5B64-758F-5ECD-F1445724A6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22" r="922"/>
          <a:stretch>
            <a:fillRect/>
          </a:stretch>
        </p:blipFill>
        <p:spPr>
          <a:xfrm>
            <a:off x="0" y="0"/>
            <a:ext cx="8963526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34DCF58-5831-FF60-3C81-49774D7C1C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IEC News Update</a:t>
            </a:r>
            <a:br>
              <a:rPr lang="en-GB"/>
            </a:br>
            <a:r>
              <a:rPr lang="en-GB"/>
              <a:t>September 2022</a:t>
            </a:r>
          </a:p>
        </p:txBody>
      </p:sp>
    </p:spTree>
    <p:extLst>
      <p:ext uri="{BB962C8B-B14F-4D97-AF65-F5344CB8AC3E}">
        <p14:creationId xmlns:p14="http://schemas.microsoft.com/office/powerpoint/2010/main" val="1443468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117763A-CA86-B6AC-8DC6-0C76605EC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67854"/>
            <a:ext cx="6646986" cy="413577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i="1" dirty="0"/>
              <a:t>Moving to operational phase of </a:t>
            </a:r>
            <a:r>
              <a:rPr lang="en-GB" b="1" i="1" dirty="0"/>
              <a:t>ahG 91</a:t>
            </a:r>
            <a:r>
              <a:rPr lang="en-GB" i="1" dirty="0"/>
              <a:t> to monitor the implementation of the </a:t>
            </a:r>
            <a:r>
              <a:rPr lang="en-GB" b="1" i="1" dirty="0"/>
              <a:t>SMB Operational Plan</a:t>
            </a:r>
          </a:p>
          <a:p>
            <a:pPr>
              <a:lnSpc>
                <a:spcPct val="100000"/>
              </a:lnSpc>
            </a:pPr>
            <a:r>
              <a:rPr lang="en-GB" i="1" dirty="0"/>
              <a:t>New </a:t>
            </a:r>
            <a:r>
              <a:rPr lang="en-GB" b="1" i="1" dirty="0"/>
              <a:t>ahG 95 </a:t>
            </a:r>
            <a:r>
              <a:rPr lang="en-GB" i="1" dirty="0"/>
              <a:t>to outline the SMB understanding of an </a:t>
            </a:r>
            <a:r>
              <a:rPr lang="en-GB" b="1" i="1" dirty="0"/>
              <a:t>all-electric and connected society</a:t>
            </a:r>
            <a:r>
              <a:rPr lang="en-GB" i="1" dirty="0"/>
              <a:t> as specified in the IEC Strategic Plan</a:t>
            </a:r>
          </a:p>
          <a:p>
            <a:pPr>
              <a:lnSpc>
                <a:spcPct val="100000"/>
              </a:lnSpc>
            </a:pPr>
            <a:r>
              <a:rPr lang="en-GB" i="1" dirty="0"/>
              <a:t>Final report of </a:t>
            </a:r>
            <a:r>
              <a:rPr lang="en-GB" b="1" i="1" dirty="0"/>
              <a:t>ahG 94</a:t>
            </a:r>
            <a:r>
              <a:rPr lang="en-GB" i="1" dirty="0"/>
              <a:t> on </a:t>
            </a:r>
            <a:r>
              <a:rPr lang="en-GB" b="1" i="1" dirty="0"/>
              <a:t>Product carbon footprint data for the electrotechnical sector</a:t>
            </a:r>
            <a:r>
              <a:rPr lang="en-GB" i="1" dirty="0"/>
              <a:t> to be discussed at SMB 175</a:t>
            </a:r>
          </a:p>
          <a:p>
            <a:pPr>
              <a:lnSpc>
                <a:spcPct val="100000"/>
              </a:lnSpc>
            </a:pPr>
            <a:r>
              <a:rPr lang="en-GB" i="1" dirty="0"/>
              <a:t>Strengthened collaboration with </a:t>
            </a:r>
            <a:r>
              <a:rPr lang="en-GB" b="1" i="1" dirty="0"/>
              <a:t>MSB</a:t>
            </a:r>
            <a:r>
              <a:rPr lang="en-GB" i="1" dirty="0"/>
              <a:t> through </a:t>
            </a:r>
            <a:r>
              <a:rPr lang="en-GB" b="1" i="1" dirty="0"/>
              <a:t>SG 11</a:t>
            </a:r>
            <a:r>
              <a:rPr lang="en-GB" i="1" dirty="0"/>
              <a:t> to proactively monitor hot topics and emerging technology shifts</a:t>
            </a:r>
          </a:p>
          <a:p>
            <a:pPr>
              <a:lnSpc>
                <a:spcPct val="100000"/>
              </a:lnSpc>
            </a:pPr>
            <a:r>
              <a:rPr lang="en-GB" b="1" i="1" dirty="0"/>
              <a:t>SG 12 Implementation Group </a:t>
            </a:r>
            <a:r>
              <a:rPr lang="en-GB" i="1" dirty="0"/>
              <a:t>set up to drive SMART pilots from Q4/2022</a:t>
            </a:r>
          </a:p>
          <a:p>
            <a:pPr>
              <a:lnSpc>
                <a:spcPct val="100000"/>
              </a:lnSpc>
            </a:pPr>
            <a:r>
              <a:rPr lang="en-GB" i="1" dirty="0"/>
              <a:t>New </a:t>
            </a:r>
            <a:r>
              <a:rPr lang="en-GB" b="1" i="1" dirty="0"/>
              <a:t>SEG 14</a:t>
            </a:r>
            <a:r>
              <a:rPr lang="en-GB" i="1" dirty="0"/>
              <a:t> on </a:t>
            </a:r>
            <a:r>
              <a:rPr lang="en-GB" b="1" i="1" dirty="0"/>
              <a:t>Quantum technologies</a:t>
            </a:r>
            <a:r>
              <a:rPr lang="en-GB" i="1" dirty="0"/>
              <a:t> established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2AF77E9-84B2-5FDD-86C4-1BCB03211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SMB Update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FB00DC-4E9F-4F0F-0966-B55B54367D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311946-720B-D64C-DDD8-916D4AA98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355" y="1467854"/>
            <a:ext cx="4341444" cy="413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74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117763A-CA86-B6AC-8DC6-0C76605EC2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7457" y="1371601"/>
            <a:ext cx="5606143" cy="4811486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GB" sz="23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MSB established a special working group to Roadmap </a:t>
            </a:r>
            <a:r>
              <a:rPr lang="en-GB" sz="23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 </a:t>
            </a:r>
            <a:r>
              <a:rPr lang="en-US" sz="2300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Industrial Vision 2035 – A strategic vision for driving the IEC</a:t>
            </a:r>
            <a:r>
              <a:rPr lang="en-US" sz="23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GB" sz="23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MSB endorsed the CO2 Emissions Certificate Program Task Force – under review by CAB and </a:t>
            </a:r>
            <a:r>
              <a:rPr lang="en-GB" sz="23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SMB.</a:t>
            </a:r>
            <a:endParaRPr lang="en-GB" sz="23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GB" sz="23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</a:t>
            </a:r>
            <a:r>
              <a:rPr lang="en-GB" sz="23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new Trend Report projects have been  approved 1) </a:t>
            </a:r>
            <a:r>
              <a:rPr lang="en-US" sz="2300" i="1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SMART Standards – A Market and Industry perspective </a:t>
            </a:r>
            <a:r>
              <a:rPr lang="en-GB" sz="23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2) </a:t>
            </a:r>
            <a:r>
              <a:rPr lang="en-GB" sz="2300" i="1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Smart sensing for future power grids</a:t>
            </a:r>
            <a:r>
              <a:rPr lang="en-GB" sz="23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GB" sz="23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16th White Paper titled </a:t>
            </a:r>
            <a:r>
              <a:rPr lang="en-GB" sz="2300" i="1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Zero-carbon power systems based primarily on renewable energy</a:t>
            </a:r>
            <a:r>
              <a:rPr lang="en-GB" sz="23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ea typeface="Calibri" panose="020F0502020204030204" pitchFamily="34" charset="0"/>
                <a:cs typeface="Times New Roman" panose="02020603050405020304" pitchFamily="18" charset="0"/>
              </a:rPr>
              <a:t>is completed – Pub. Oct. 2022. New WP on </a:t>
            </a:r>
            <a:r>
              <a:rPr lang="en-GB" sz="23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3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Passive IoT and Power Semiconductors for an Energy-Wise Society</a:t>
            </a:r>
            <a:r>
              <a:rPr lang="en-GB" sz="23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– Pub. </a:t>
            </a:r>
            <a:r>
              <a:rPr lang="en-GB" sz="2300" dirty="0">
                <a:ea typeface="Calibri" panose="020F0502020204030204" pitchFamily="34" charset="0"/>
                <a:cs typeface="Times New Roman" panose="02020603050405020304" pitchFamily="18" charset="0"/>
              </a:rPr>
              <a:t>Oct. 2023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GB" sz="23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KPI SWG – Implementation of MSB Op. Plan</a:t>
            </a:r>
            <a:endParaRPr lang="en-US" sz="23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en-GB" i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FB00DC-4E9F-4F0F-0966-B55B5436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3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2AF77E9-84B2-5FDD-86C4-1BCB03211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9850"/>
            <a:ext cx="11268075" cy="810125"/>
          </a:xfrm>
        </p:spPr>
        <p:txBody>
          <a:bodyPr/>
          <a:lstStyle/>
          <a:p>
            <a:r>
              <a:rPr lang="en-GB" dirty="0"/>
              <a:t>MSB Update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B81FB2-347E-7B6C-4BC7-18AB68872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71601"/>
            <a:ext cx="5629275" cy="481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72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117763A-CA86-B6AC-8DC6-0C76605EC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467853"/>
            <a:ext cx="6790266" cy="45999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i="1" dirty="0">
                <a:latin typeface="Arial"/>
                <a:cs typeface="Arial"/>
              </a:rPr>
              <a:t>June 2022 CAB meeting</a:t>
            </a:r>
          </a:p>
          <a:p>
            <a:r>
              <a:rPr lang="en-GB" dirty="0">
                <a:latin typeface="Arial"/>
                <a:cs typeface="Arial"/>
              </a:rPr>
              <a:t>New CAB subgroup created</a:t>
            </a:r>
            <a:br>
              <a:rPr lang="en-GB" dirty="0">
                <a:latin typeface="Arial"/>
                <a:cs typeface="Arial"/>
              </a:rPr>
            </a:br>
            <a:r>
              <a:rPr lang="en-GB" dirty="0">
                <a:latin typeface="Arial"/>
                <a:cs typeface="Arial"/>
              </a:rPr>
              <a:t> - CAB WG 19 DT – Digital Transformation</a:t>
            </a:r>
            <a:endParaRPr lang="en-GB" dirty="0"/>
          </a:p>
          <a:p>
            <a:r>
              <a:rPr lang="en-GB" dirty="0">
                <a:latin typeface="Arial"/>
                <a:cs typeface="Arial"/>
              </a:rPr>
              <a:t>CAB WG 10 tasked with managing the CA SOP</a:t>
            </a:r>
            <a:br>
              <a:rPr lang="en-GB" dirty="0">
                <a:latin typeface="Arial"/>
                <a:cs typeface="Arial"/>
              </a:rPr>
            </a:br>
            <a:r>
              <a:rPr lang="en-GB" dirty="0">
                <a:latin typeface="Arial"/>
                <a:cs typeface="Arial"/>
              </a:rPr>
              <a:t> (CA Strategic Operational Plan)</a:t>
            </a:r>
            <a:endParaRPr lang="en-GB" dirty="0"/>
          </a:p>
          <a:p>
            <a:r>
              <a:rPr lang="en-GB" dirty="0">
                <a:latin typeface="Arial"/>
                <a:cs typeface="Arial"/>
              </a:rPr>
              <a:t>Decision for CAB to adopt a strategic mind set</a:t>
            </a:r>
            <a:endParaRPr lang="en-GB" dirty="0"/>
          </a:p>
          <a:p>
            <a:r>
              <a:rPr lang="en-GB" dirty="0">
                <a:latin typeface="Arial"/>
                <a:cs typeface="Arial"/>
              </a:rPr>
              <a:t>Decision as to how to use draft IEC standards in IEC CA services</a:t>
            </a:r>
            <a:endParaRPr lang="en-GB" dirty="0"/>
          </a:p>
          <a:p>
            <a:r>
              <a:rPr lang="en-GB" dirty="0">
                <a:latin typeface="Arial"/>
                <a:cs typeface="Arial"/>
              </a:rPr>
              <a:t>A recommendation to SMB to consider establishing a JTC2 with ISO concerning sustainability standards</a:t>
            </a:r>
            <a:endParaRPr lang="en-GB" dirty="0"/>
          </a:p>
          <a:p>
            <a:r>
              <a:rPr lang="en-GB" dirty="0">
                <a:latin typeface="Arial"/>
                <a:cs typeface="Arial"/>
              </a:rPr>
              <a:t>A recommendation to SMB to treat the development of electronic labels as a horizontal standards activity</a:t>
            </a:r>
            <a:endParaRPr lang="en-GB" dirty="0"/>
          </a:p>
          <a:p>
            <a:endParaRPr lang="en-GB" i="1" dirty="0">
              <a:latin typeface="Arial"/>
              <a:cs typeface="Arial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2AF77E9-84B2-5FDD-86C4-1BCB03211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CAB Update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FB00DC-4E9F-4F0F-0966-B55B54367D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4</a:t>
            </a:fld>
            <a:endParaRPr lang="en-US"/>
          </a:p>
        </p:txBody>
      </p:sp>
      <p:pic>
        <p:nvPicPr>
          <p:cNvPr id="9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E3FF8BB6-EC10-D631-399A-4CA48B14C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955" y="3940386"/>
            <a:ext cx="2616201" cy="2095783"/>
          </a:xfrm>
          <a:prstGeom prst="rect">
            <a:avLst/>
          </a:prstGeom>
        </p:spPr>
      </p:pic>
      <p:pic>
        <p:nvPicPr>
          <p:cNvPr id="4" name="Picture 7" descr="Text&#10;&#10;Description automatically generated">
            <a:extLst>
              <a:ext uri="{FF2B5EF4-FFF2-40B4-BE49-F238E27FC236}">
                <a16:creationId xmlns:a16="http://schemas.microsoft.com/office/drawing/2014/main" id="{B0135AD1-E641-82F4-CB57-36F56B628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8844" y="2218267"/>
            <a:ext cx="2940755" cy="2774244"/>
          </a:xfrm>
          <a:prstGeom prst="rect">
            <a:avLst/>
          </a:prstGeom>
        </p:spPr>
      </p:pic>
      <p:pic>
        <p:nvPicPr>
          <p:cNvPr id="3" name="Picture 3" descr="Logo&#10;&#10;Description automatically generated">
            <a:extLst>
              <a:ext uri="{FF2B5EF4-FFF2-40B4-BE49-F238E27FC236}">
                <a16:creationId xmlns:a16="http://schemas.microsoft.com/office/drawing/2014/main" id="{A923E7D8-6804-9D9D-2688-25004CF358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7520" y="1645883"/>
            <a:ext cx="1980849" cy="197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679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FE53BC-2641-0023-7713-7FB3935699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As of end of August: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3AC4FDD-D5AD-C622-7EC1-69408D0527C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/>
              <a:t>Total number of registrations received to date: 1507</a:t>
            </a:r>
          </a:p>
          <a:p>
            <a:pPr marL="0" indent="0">
              <a:buNone/>
            </a:pPr>
            <a:endParaRPr lang="en-GB"/>
          </a:p>
          <a:p>
            <a:r>
              <a:rPr lang="en-GB"/>
              <a:t>Number of accompanying persons registered : 156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25487C-51FC-5DEA-8088-05195DD950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Content Placeholder 8" descr="Golden Gate Bridge">
            <a:extLst>
              <a:ext uri="{FF2B5EF4-FFF2-40B4-BE49-F238E27FC236}">
                <a16:creationId xmlns:a16="http://schemas.microsoft.com/office/drawing/2014/main" id="{C86B6C92-C60C-648F-48A3-D0ACE5EA3B9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25629"/>
          <a:stretch/>
        </p:blipFill>
        <p:spPr>
          <a:xfrm>
            <a:off x="6780133" y="1687850"/>
            <a:ext cx="4703841" cy="421492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B06E23-D0C6-EBA9-CE8E-7CAF3D28B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4B03F2-8617-61EF-0EB9-ACE00ACD1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General Meeting preview</a:t>
            </a:r>
          </a:p>
        </p:txBody>
      </p:sp>
    </p:spTree>
    <p:extLst>
      <p:ext uri="{BB962C8B-B14F-4D97-AF65-F5344CB8AC3E}">
        <p14:creationId xmlns:p14="http://schemas.microsoft.com/office/powerpoint/2010/main" val="1605924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B789CE-2369-3457-2346-758D9E955C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i="1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29D3AC2-5105-4003-90A4-5595CCD4B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Arial"/>
                <a:cs typeface="Arial"/>
              </a:rPr>
              <a:t>Communications priorities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EB242B-F83D-4FC6-3AB2-22CD88773C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233989C6-E9A4-52DD-D09D-BF2410B8D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16" y="1538191"/>
            <a:ext cx="11138568" cy="403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EC_2022">
      <a:dk1>
        <a:sysClr val="windowText" lastClr="000000"/>
      </a:dk1>
      <a:lt1>
        <a:sysClr val="window" lastClr="FFFFFF"/>
      </a:lt1>
      <a:dk2>
        <a:srgbClr val="3F3F3F"/>
      </a:dk2>
      <a:lt2>
        <a:srgbClr val="FFFFFF"/>
      </a:lt2>
      <a:accent1>
        <a:srgbClr val="0060A9"/>
      </a:accent1>
      <a:accent2>
        <a:srgbClr val="00A4A9"/>
      </a:accent2>
      <a:accent3>
        <a:srgbClr val="0082A9"/>
      </a:accent3>
      <a:accent4>
        <a:srgbClr val="A90060"/>
      </a:accent4>
      <a:accent5>
        <a:srgbClr val="6BA906"/>
      </a:accent5>
      <a:accent6>
        <a:srgbClr val="F49416"/>
      </a:accent6>
      <a:hlink>
        <a:srgbClr val="0060A9"/>
      </a:hlink>
      <a:folHlink>
        <a:srgbClr val="0060A9"/>
      </a:folHlink>
    </a:clrScheme>
    <a:fontScheme name="IEC_20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C_ACB_presentation_2022.pptx" id="{BD494B75-9A9B-4EF7-BD7C-1CB097A5EE76}" vid="{171122E8-1C6D-4922-9D44-3D1A54A259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179CAF1B857347B67DE9B8E642C18F" ma:contentTypeVersion="10" ma:contentTypeDescription="Create a new document." ma:contentTypeScope="" ma:versionID="81e4431160826ef0149907966556dfeb">
  <xsd:schema xmlns:xsd="http://www.w3.org/2001/XMLSchema" xmlns:xs="http://www.w3.org/2001/XMLSchema" xmlns:p="http://schemas.microsoft.com/office/2006/metadata/properties" xmlns:ns2="62132183-0f04-4bac-8aec-f2fa0cc886d3" targetNamespace="http://schemas.microsoft.com/office/2006/metadata/properties" ma:root="true" ma:fieldsID="495440e7ad534dff6cb5de3bc93282c3" ns2:_="">
    <xsd:import namespace="62132183-0f04-4bac-8aec-f2fa0cc886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32183-0f04-4bac-8aec-f2fa0cc886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62132183-0f04-4bac-8aec-f2fa0cc886d3" xsi:nil="true"/>
  </documentManagement>
</p:properties>
</file>

<file path=customXml/itemProps1.xml><?xml version="1.0" encoding="utf-8"?>
<ds:datastoreItem xmlns:ds="http://schemas.openxmlformats.org/officeDocument/2006/customXml" ds:itemID="{D473F6E9-2FA5-4F36-A42B-ED7213C4AAB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29DAA7-9B2D-4A6D-A6E0-89A69CE88C15}">
  <ds:schemaRefs>
    <ds:schemaRef ds:uri="62132183-0f04-4bac-8aec-f2fa0cc886d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0576AF5-45CB-4D7F-8506-5C2B8F7E0CB6}">
  <ds:schemaRefs>
    <ds:schemaRef ds:uri="http://purl.org/dc/terms/"/>
    <ds:schemaRef ds:uri="http://schemas.openxmlformats.org/package/2006/metadata/core-properties"/>
    <ds:schemaRef ds:uri="62132183-0f04-4bac-8aec-f2fa0cc886d3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01_Introductions</Template>
  <TotalTime>0</TotalTime>
  <Words>342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IEC News Update September 2022</vt:lpstr>
      <vt:lpstr>SMB Update</vt:lpstr>
      <vt:lpstr>MSB Update</vt:lpstr>
      <vt:lpstr>CAB Update</vt:lpstr>
      <vt:lpstr>General Meeting preview</vt:lpstr>
      <vt:lpstr>Communications priorities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Introductions</dc:title>
  <dc:creator>Gardner, Ian</dc:creator>
  <cp:lastModifiedBy>Lanctot, Peter</cp:lastModifiedBy>
  <cp:revision>1</cp:revision>
  <dcterms:created xsi:type="dcterms:W3CDTF">2022-08-10T08:03:33Z</dcterms:created>
  <dcterms:modified xsi:type="dcterms:W3CDTF">2022-09-07T14:41:27Z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0x0101003E5AD6FC457619488F1296534415528A</vt:lpwstr>
  </property>
</Properties>
</file>